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6"/>
  </p:notesMasterIdLst>
  <p:sldIdLst>
    <p:sldId id="256" r:id="rId2"/>
    <p:sldId id="257" r:id="rId3"/>
    <p:sldId id="258" r:id="rId4"/>
    <p:sldId id="267" r:id="rId5"/>
    <p:sldId id="271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69" r:id="rId23"/>
    <p:sldId id="26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 snapToObjects="1">
      <p:cViewPr varScale="1">
        <p:scale>
          <a:sx n="106" d="100"/>
          <a:sy n="10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ECBEF-726C-CF4D-A7EB-D82C188FD703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7D380-FB51-E246-91ED-4D26A6C5D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87D380-FB51-E246-91ED-4D26A6C5D2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8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48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99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80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1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07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03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939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38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401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A0566-8CF7-2F49-8CCB-9108A575221E}" type="datetimeFigureOut">
              <a:rPr lang="en-US" smtClean="0"/>
              <a:t>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9F298E-15FC-9641-BF0E-2FCE5E28D60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60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splunk.com/en_us/download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683B-C4B2-4344-B5E9-2D4C9227C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Splunk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DB9BA-4A11-954C-82CC-5264C4CFA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12441" y="5305926"/>
            <a:ext cx="5374105" cy="2225842"/>
          </a:xfrm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Puspa</a:t>
            </a:r>
            <a:r>
              <a:rPr lang="en-US" dirty="0"/>
              <a:t> </a:t>
            </a:r>
            <a:r>
              <a:rPr lang="en-US" dirty="0" err="1"/>
              <a:t>Khanal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2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D4A7-64E4-E842-923B-B52A534C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67651-BFF0-374F-AADD-5B8228171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Performance</a:t>
            </a:r>
          </a:p>
          <a:p>
            <a:r>
              <a:rPr lang="en-US" dirty="0"/>
              <a:t>CPU usage &amp; load</a:t>
            </a:r>
          </a:p>
          <a:p>
            <a:r>
              <a:rPr lang="en-US" dirty="0"/>
              <a:t>User access logs</a:t>
            </a:r>
          </a:p>
          <a:p>
            <a:r>
              <a:rPr lang="en-US" dirty="0"/>
              <a:t>App performance Monitoring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86F2-22F1-D944-AF05-CEE5FAA7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Logs &amp; Challenges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46D75-3267-F94D-B896-48ABD95CD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12192000" cy="4994370"/>
          </a:xfrm>
        </p:spPr>
      </p:pic>
    </p:spTree>
    <p:extLst>
      <p:ext uri="{BB962C8B-B14F-4D97-AF65-F5344CB8AC3E}">
        <p14:creationId xmlns:p14="http://schemas.microsoft.com/office/powerpoint/2010/main" val="322211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542C-8D3E-1E4B-9FB3-82B69463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– solution – Splunk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6512-FDD9-8046-9B1D-4B0FC679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Splunk is the ultimate log collection &amp; analysis tool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3559F-A5D9-874E-8909-40537B22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807"/>
            <a:ext cx="12192000" cy="429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1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06BC-F884-3444-B765-EE163086E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search 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235D-53FF-3F4B-90A0-59142D93E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server for Search Head</a:t>
            </a:r>
          </a:p>
          <a:p>
            <a:r>
              <a:rPr lang="en-US" dirty="0"/>
              <a:t>Install Splunk on the Server</a:t>
            </a:r>
          </a:p>
          <a:p>
            <a:r>
              <a:rPr lang="en-US" dirty="0"/>
              <a:t>Setup Server as a Search Head</a:t>
            </a:r>
          </a:p>
          <a:p>
            <a:r>
              <a:rPr lang="en-US" dirty="0"/>
              <a:t>Distributed Search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7676C-2259-6542-A13B-3CD1DFC3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458" y="1853754"/>
            <a:ext cx="6931642" cy="429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A3F7-7978-234B-89DF-3F6A8D96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search peers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2D1B0-DD2A-E841-A30D-40BD47CB6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Search peers</a:t>
            </a:r>
          </a:p>
          <a:p>
            <a:r>
              <a:rPr lang="en-US" dirty="0"/>
              <a:t>Setting – Distributed Search</a:t>
            </a:r>
          </a:p>
          <a:p>
            <a:r>
              <a:rPr lang="en-US" dirty="0"/>
              <a:t>Click on Search Peer</a:t>
            </a:r>
          </a:p>
          <a:p>
            <a:r>
              <a:rPr lang="en-US" dirty="0"/>
              <a:t>Click New Search peer</a:t>
            </a:r>
          </a:p>
          <a:p>
            <a:r>
              <a:rPr lang="en-US" dirty="0"/>
              <a:t>Add Details of the indexers</a:t>
            </a:r>
          </a:p>
        </p:txBody>
      </p:sp>
    </p:spTree>
    <p:extLst>
      <p:ext uri="{BB962C8B-B14F-4D97-AF65-F5344CB8AC3E}">
        <p14:creationId xmlns:p14="http://schemas.microsoft.com/office/powerpoint/2010/main" val="424705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737F-7CE7-914D-8975-BFCD13AF8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indexers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67E7-CE1F-3B45-B21B-E68D26937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server for indexer</a:t>
            </a:r>
          </a:p>
          <a:p>
            <a:r>
              <a:rPr lang="en-US" dirty="0"/>
              <a:t>Install Splunk on the server</a:t>
            </a:r>
          </a:p>
          <a:p>
            <a:r>
              <a:rPr lang="en-US" dirty="0"/>
              <a:t>Setup Server as an indexer</a:t>
            </a:r>
          </a:p>
        </p:txBody>
      </p:sp>
    </p:spTree>
    <p:extLst>
      <p:ext uri="{BB962C8B-B14F-4D97-AF65-F5344CB8AC3E}">
        <p14:creationId xmlns:p14="http://schemas.microsoft.com/office/powerpoint/2010/main" val="2415190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2616-4F1F-3B40-8D7F-0675CF05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Receiving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A0578-CD62-5B45-B9B5-C10E908A4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Settings – Forwarding and Receiving</a:t>
            </a:r>
          </a:p>
          <a:p>
            <a:r>
              <a:rPr lang="en-US" dirty="0"/>
              <a:t>Click on Configure Receiving</a:t>
            </a:r>
          </a:p>
          <a:p>
            <a:r>
              <a:rPr lang="en-US" dirty="0"/>
              <a:t>Click New</a:t>
            </a:r>
          </a:p>
          <a:p>
            <a:r>
              <a:rPr lang="en-US" dirty="0"/>
              <a:t>Add Port to receive events</a:t>
            </a:r>
          </a:p>
        </p:txBody>
      </p:sp>
    </p:spTree>
    <p:extLst>
      <p:ext uri="{BB962C8B-B14F-4D97-AF65-F5344CB8AC3E}">
        <p14:creationId xmlns:p14="http://schemas.microsoft.com/office/powerpoint/2010/main" val="4242625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18DD-FEF1-6F42-BF93-F19BD9D1F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Forwarders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9826-6C1F-D24A-9B99-451744C2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server for forwarding events</a:t>
            </a:r>
          </a:p>
          <a:p>
            <a:r>
              <a:rPr lang="en-US" dirty="0"/>
              <a:t>Install Splunk forwarder on the server</a:t>
            </a:r>
          </a:p>
          <a:p>
            <a:r>
              <a:rPr lang="en-US" dirty="0"/>
              <a:t>Setup Server as a Forwarder</a:t>
            </a:r>
          </a:p>
          <a:p>
            <a:r>
              <a:rPr lang="en-US" dirty="0"/>
              <a:t>Heavy and Universal forwarder</a:t>
            </a:r>
          </a:p>
          <a:p>
            <a:r>
              <a:rPr lang="en-US" dirty="0"/>
              <a:t>Download forwarder setup</a:t>
            </a:r>
          </a:p>
          <a:p>
            <a:r>
              <a:rPr lang="en-US" dirty="0"/>
              <a:t>Install forwarder on the machine to forward data</a:t>
            </a:r>
          </a:p>
        </p:txBody>
      </p:sp>
    </p:spTree>
    <p:extLst>
      <p:ext uri="{BB962C8B-B14F-4D97-AF65-F5344CB8AC3E}">
        <p14:creationId xmlns:p14="http://schemas.microsoft.com/office/powerpoint/2010/main" val="294276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36B2-5EB0-B947-8C74-C120D57F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Licensing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C656F-B7BB-2947-9FE1-657269ABE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License Master</a:t>
            </a:r>
          </a:p>
          <a:p>
            <a:r>
              <a:rPr lang="en-US" dirty="0"/>
              <a:t>License Slave </a:t>
            </a:r>
          </a:p>
          <a:p>
            <a:r>
              <a:rPr lang="en-US" dirty="0"/>
              <a:t>License Pool</a:t>
            </a:r>
          </a:p>
        </p:txBody>
      </p:sp>
    </p:spTree>
    <p:extLst>
      <p:ext uri="{BB962C8B-B14F-4D97-AF65-F5344CB8AC3E}">
        <p14:creationId xmlns:p14="http://schemas.microsoft.com/office/powerpoint/2010/main" val="405679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CA79-4AE5-E745-9EB5-D7B3281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Enterprise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89D3D-A2EB-EA49-90DD-1D302BC9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12192000" cy="4254945"/>
          </a:xfrm>
        </p:spPr>
      </p:pic>
    </p:spTree>
    <p:extLst>
      <p:ext uri="{BB962C8B-B14F-4D97-AF65-F5344CB8AC3E}">
        <p14:creationId xmlns:p14="http://schemas.microsoft.com/office/powerpoint/2010/main" val="2151545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1A5FA-20DC-DC42-8378-D96AE640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E83B-90B9-2344-9F3C-272CDD47E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Splunk? – Problems With Log Data</a:t>
            </a:r>
          </a:p>
          <a:p>
            <a:r>
              <a:rPr lang="en-US" dirty="0"/>
              <a:t>What is Splunk? – Ultimate Soln. For Log Processing</a:t>
            </a:r>
          </a:p>
          <a:p>
            <a:r>
              <a:rPr lang="en-US" dirty="0"/>
              <a:t>How Does it Work? – Splunk Components</a:t>
            </a:r>
          </a:p>
          <a:p>
            <a:r>
              <a:rPr lang="en-US" dirty="0"/>
              <a:t>Hand-On: - Log Collection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3577590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9A20-62CC-F240-A325-925C321C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Investigate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2446ED-D475-6642-B8F4-D64E0310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12192000" cy="4254945"/>
          </a:xfrm>
        </p:spPr>
      </p:pic>
    </p:spTree>
    <p:extLst>
      <p:ext uri="{BB962C8B-B14F-4D97-AF65-F5344CB8AC3E}">
        <p14:creationId xmlns:p14="http://schemas.microsoft.com/office/powerpoint/2010/main" val="1783234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9014-7466-2F41-B368-53DD10E1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free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9E73CA-8DA6-9E4C-BA29-BAB989C12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12191999" cy="4229545"/>
          </a:xfrm>
        </p:spPr>
      </p:pic>
    </p:spTree>
    <p:extLst>
      <p:ext uri="{BB962C8B-B14F-4D97-AF65-F5344CB8AC3E}">
        <p14:creationId xmlns:p14="http://schemas.microsoft.com/office/powerpoint/2010/main" val="314262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EDDA-FA39-9C4F-8F5F-D50F7E62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configure Splunk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AFC8-14A2-C843-B857-6B7A744B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Splunk Setup can be downloaded form:</a:t>
            </a:r>
          </a:p>
          <a:p>
            <a:r>
              <a:rPr lang="en-US" dirty="0">
                <a:hlinkClick r:id="rId2"/>
              </a:rPr>
              <a:t>https://www.splunk.com/en_us/download.html</a:t>
            </a:r>
            <a:endParaRPr lang="en-US" dirty="0"/>
          </a:p>
          <a:p>
            <a:r>
              <a:rPr lang="en-US" dirty="0"/>
              <a:t>Free Trial Version For 60 Days</a:t>
            </a:r>
          </a:p>
          <a:p>
            <a:r>
              <a:rPr lang="en-US" dirty="0"/>
              <a:t>Run Spunk MSI file to install Splunk</a:t>
            </a:r>
          </a:p>
          <a:p>
            <a:r>
              <a:rPr lang="en-US" dirty="0"/>
              <a:t>Default location:</a:t>
            </a:r>
          </a:p>
          <a:p>
            <a:pPr marL="0" indent="0">
              <a:buNone/>
            </a:pPr>
            <a:r>
              <a:rPr lang="en-US" dirty="0"/>
              <a:t>       C:\program files\Splunk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F2784-DADA-4A41-80B3-4F92B9BC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2971799"/>
            <a:ext cx="6731000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734FD-2D0A-E045-80C9-F1CE82F6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Customers &amp; Use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D181B-17EA-2047-A179-ECFA11C0F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4"/>
            <a:ext cx="12192000" cy="4191446"/>
          </a:xfrm>
        </p:spPr>
      </p:pic>
    </p:spTree>
    <p:extLst>
      <p:ext uri="{BB962C8B-B14F-4D97-AF65-F5344CB8AC3E}">
        <p14:creationId xmlns:p14="http://schemas.microsoft.com/office/powerpoint/2010/main" val="359453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1818-182E-FE46-969D-7189DA3C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701BD-1E53-7041-94A8-4016CC3C1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2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70C77-5799-584F-B6E3-72897BF9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Splunk: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4F834-B57E-894F-B91A-FBDBD7AAF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Splunk is Log Analyzing and Monitoring tool which communicates with the different log files and stores file’s data in the form of events into local indexes.</a:t>
            </a:r>
          </a:p>
          <a:p>
            <a:r>
              <a:rPr lang="en-US" dirty="0"/>
              <a:t>Splunk has the capability to show data in different forms of dashboards which useful for the application users and higher leadership.</a:t>
            </a:r>
          </a:p>
          <a:p>
            <a:pPr marL="0" indent="0">
              <a:buNone/>
            </a:pPr>
            <a:r>
              <a:rPr lang="en-US" dirty="0"/>
              <a:t>Splunk Features:</a:t>
            </a:r>
          </a:p>
          <a:p>
            <a:pPr>
              <a:buFontTx/>
              <a:buChar char="-"/>
            </a:pPr>
            <a:r>
              <a:rPr lang="en-US" dirty="0"/>
              <a:t>Reporting</a:t>
            </a:r>
          </a:p>
          <a:p>
            <a:pPr>
              <a:buFontTx/>
              <a:buChar char="-"/>
            </a:pPr>
            <a:r>
              <a:rPr lang="en-US" dirty="0"/>
              <a:t>Monitoring</a:t>
            </a:r>
          </a:p>
          <a:p>
            <a:pPr>
              <a:buFontTx/>
              <a:buChar char="-"/>
            </a:pPr>
            <a:r>
              <a:rPr lang="en-US" dirty="0"/>
              <a:t>Log Analysis</a:t>
            </a:r>
          </a:p>
          <a:p>
            <a:pPr>
              <a:buFontTx/>
              <a:buChar char="-"/>
            </a:pPr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1922622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560A0-8AAF-424E-AA43-8DD782EE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use Splunk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A47E-FB14-3943-83C5-0B583E45F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2"/>
            <a:ext cx="12192000" cy="3991368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/>
              <a:t>Splunk Enterprise:</a:t>
            </a:r>
          </a:p>
          <a:p>
            <a:pPr marL="0" indent="0">
              <a:buNone/>
            </a:pPr>
            <a:r>
              <a:rPr lang="en-US" dirty="0"/>
              <a:t>       .  Splunk Enterprise collects, analyze and act on the value for the data generated by technology infrastructure, security systems and business results.</a:t>
            </a:r>
          </a:p>
          <a:p>
            <a:pPr>
              <a:buFontTx/>
              <a:buChar char="-"/>
            </a:pPr>
            <a:r>
              <a:rPr lang="en-US" dirty="0"/>
              <a:t>Splunk Cloud:</a:t>
            </a:r>
          </a:p>
          <a:p>
            <a:pPr marL="0" indent="0">
              <a:buNone/>
            </a:pPr>
            <a:r>
              <a:rPr lang="en-US" dirty="0"/>
              <a:t>      .   Splunk Cloud delivers all the features of Splunk Enterprise, as a cloud-based service. The platform provides access to Splunk enterprise Security and the Splunk App for AWS and enables centralized visibility across cloud, hybrid and on-premises environments.</a:t>
            </a:r>
          </a:p>
          <a:p>
            <a:pPr marL="0" indent="0">
              <a:buNone/>
            </a:pPr>
            <a:r>
              <a:rPr lang="en-US" dirty="0"/>
              <a:t>-Splunk Lights:</a:t>
            </a:r>
          </a:p>
          <a:p>
            <a:pPr marL="0" indent="0">
              <a:buNone/>
            </a:pPr>
            <a:r>
              <a:rPr lang="en-US" dirty="0"/>
              <a:t>      .   Splunk Light is a solution for small IT environments that automates log search and analysis. It speeds troubleshooting by gathering real-time log data form your distributed applications and infrastructure in one place to enable powerful searches, dynamic dashboards and alerts, reporting for real-time analysis-all at an attractive price that will fit in budget.</a:t>
            </a:r>
          </a:p>
        </p:txBody>
      </p:sp>
    </p:spTree>
    <p:extLst>
      <p:ext uri="{BB962C8B-B14F-4D97-AF65-F5344CB8AC3E}">
        <p14:creationId xmlns:p14="http://schemas.microsoft.com/office/powerpoint/2010/main" val="124073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863A-E959-9D46-8855-8CF38CF7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8F5D3-45C4-B943-8898-29ED5225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Communicates with log files</a:t>
            </a:r>
          </a:p>
          <a:p>
            <a:r>
              <a:rPr lang="en-US" dirty="0"/>
              <a:t>Listen on network Ports</a:t>
            </a:r>
          </a:p>
          <a:p>
            <a:r>
              <a:rPr lang="en-US" dirty="0"/>
              <a:t>Run Scripts</a:t>
            </a:r>
          </a:p>
          <a:p>
            <a:r>
              <a:rPr lang="en-US" dirty="0"/>
              <a:t>Monitor Files</a:t>
            </a:r>
          </a:p>
          <a:p>
            <a:r>
              <a:rPr lang="en-US" dirty="0"/>
              <a:t>Searches the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864BF7-5581-664E-A583-8BDDFDB0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2546350"/>
            <a:ext cx="855980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0BC7-B6D9-7544-9A7C-AE041FB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Splunk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BD618-0273-004A-9D47-EF5D591B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Head</a:t>
            </a:r>
          </a:p>
          <a:p>
            <a:r>
              <a:rPr lang="en-US" dirty="0"/>
              <a:t>Indexers</a:t>
            </a:r>
          </a:p>
          <a:p>
            <a:r>
              <a:rPr lang="en-US" dirty="0"/>
              <a:t>Forwarders</a:t>
            </a:r>
          </a:p>
          <a:p>
            <a:r>
              <a:rPr lang="en-US" dirty="0"/>
              <a:t>Deployment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0AFED-A736-4A45-BEA0-359E6495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00" y="1853754"/>
            <a:ext cx="8293100" cy="42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9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919A9-621B-6246-AB9C-5D1990DD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by understanding why Explore Logs?</a:t>
            </a:r>
          </a:p>
        </p:txBody>
      </p:sp>
    </p:spTree>
    <p:extLst>
      <p:ext uri="{BB962C8B-B14F-4D97-AF65-F5344CB8AC3E}">
        <p14:creationId xmlns:p14="http://schemas.microsoft.com/office/powerpoint/2010/main" val="42670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E3AE-7295-C649-8236-6CFFCA46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Explore Logs?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020BF-D0F4-5541-9D4B-72A1ED58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the go-to achieves for gaining company-wide Operational Intelligence.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8E2E3E-BD59-9342-BEE5-745D5093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6200"/>
            <a:ext cx="4579120" cy="424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09A17-CE1B-4741-A451-15AACF63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21" y="2596145"/>
            <a:ext cx="2082800" cy="287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7CFBB9-DCC6-7245-9DD7-F2040A39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132" y="2490977"/>
            <a:ext cx="25654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3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BD682-1831-1C41-A015-B23F1E9A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F9AD-281C-9D4F-A4A5-07C2DA5E7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of IP traffic </a:t>
            </a:r>
          </a:p>
          <a:p>
            <a:r>
              <a:rPr lang="en-US" dirty="0"/>
              <a:t>Security threats</a:t>
            </a:r>
          </a:p>
          <a:p>
            <a:r>
              <a:rPr lang="en-US" dirty="0"/>
              <a:t>Network vulnerability</a:t>
            </a:r>
          </a:p>
          <a:p>
            <a:r>
              <a:rPr lang="en-US" dirty="0"/>
              <a:t>Network traffic &amp; spike</a:t>
            </a:r>
          </a:p>
        </p:txBody>
      </p:sp>
    </p:spTree>
    <p:extLst>
      <p:ext uri="{BB962C8B-B14F-4D97-AF65-F5344CB8AC3E}">
        <p14:creationId xmlns:p14="http://schemas.microsoft.com/office/powerpoint/2010/main" val="721171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{D90D3F74-A2C4-6041-9F9F-6E39972B4B0F}tf10001119</Template>
  <TotalTime>158</TotalTime>
  <Words>522</Words>
  <Application>Microsoft Macintosh PowerPoint</Application>
  <PresentationFormat>Widescreen</PresentationFormat>
  <Paragraphs>93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Gill Sans MT</vt:lpstr>
      <vt:lpstr>Gallery</vt:lpstr>
      <vt:lpstr>Splunk</vt:lpstr>
      <vt:lpstr>Agenda</vt:lpstr>
      <vt:lpstr>What is Splunk: </vt:lpstr>
      <vt:lpstr>Different ways to use Splunk</vt:lpstr>
      <vt:lpstr>Splunk Architecture</vt:lpstr>
      <vt:lpstr>Splunk Components</vt:lpstr>
      <vt:lpstr>Let’s start by understanding why Explore Logs?</vt:lpstr>
      <vt:lpstr>Why Explore Logs?</vt:lpstr>
      <vt:lpstr>Server logs</vt:lpstr>
      <vt:lpstr>System logs</vt:lpstr>
      <vt:lpstr>Exploring Logs &amp; Challenges</vt:lpstr>
      <vt:lpstr>Exploring – solution – Splunk</vt:lpstr>
      <vt:lpstr>Splunk search head</vt:lpstr>
      <vt:lpstr>Configure search peers</vt:lpstr>
      <vt:lpstr>Splunk indexers </vt:lpstr>
      <vt:lpstr>Configure Receiving</vt:lpstr>
      <vt:lpstr>Splunk Forwarders</vt:lpstr>
      <vt:lpstr>Splunk Licensing</vt:lpstr>
      <vt:lpstr>Splunk Enterprise</vt:lpstr>
      <vt:lpstr>Splunk Investigate</vt:lpstr>
      <vt:lpstr>Splunk free</vt:lpstr>
      <vt:lpstr>Download and configure Splunk</vt:lpstr>
      <vt:lpstr>Splunk Customers &amp; Use Cases</vt:lpstr>
      <vt:lpstr>Question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Splunk</dc:title>
  <dc:creator>Microsoft Office User</dc:creator>
  <cp:lastModifiedBy>Microsoft Office User</cp:lastModifiedBy>
  <cp:revision>15</cp:revision>
  <dcterms:created xsi:type="dcterms:W3CDTF">2020-01-06T06:19:05Z</dcterms:created>
  <dcterms:modified xsi:type="dcterms:W3CDTF">2020-01-17T07:36:08Z</dcterms:modified>
</cp:coreProperties>
</file>